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79" r:id="rId11"/>
    <p:sldId id="265" r:id="rId12"/>
    <p:sldId id="266" r:id="rId13"/>
    <p:sldId id="267" r:id="rId14"/>
    <p:sldId id="275" r:id="rId15"/>
    <p:sldId id="268" r:id="rId16"/>
    <p:sldId id="269" r:id="rId17"/>
    <p:sldId id="272" r:id="rId18"/>
    <p:sldId id="270" r:id="rId19"/>
    <p:sldId id="271" r:id="rId20"/>
    <p:sldId id="273" r:id="rId21"/>
    <p:sldId id="277" r:id="rId22"/>
    <p:sldId id="281" r:id="rId23"/>
    <p:sldId id="274" r:id="rId24"/>
    <p:sldId id="280" r:id="rId25"/>
    <p:sldId id="276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38" autoAdjust="0"/>
  </p:normalViewPr>
  <p:slideViewPr>
    <p:cSldViewPr>
      <p:cViewPr varScale="1">
        <p:scale>
          <a:sx n="52" d="100"/>
          <a:sy n="52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1E02-81A3-4AD2-9A06-49DE14632635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DCF-6F3E-4CBC-99C4-F8B2F98282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1E02-81A3-4AD2-9A06-49DE14632635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DCF-6F3E-4CBC-99C4-F8B2F98282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1E02-81A3-4AD2-9A06-49DE14632635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DCF-6F3E-4CBC-99C4-F8B2F98282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1E02-81A3-4AD2-9A06-49DE14632635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DCF-6F3E-4CBC-99C4-F8B2F98282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1E02-81A3-4AD2-9A06-49DE14632635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DCF-6F3E-4CBC-99C4-F8B2F98282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1E02-81A3-4AD2-9A06-49DE14632635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DCF-6F3E-4CBC-99C4-F8B2F98282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1E02-81A3-4AD2-9A06-49DE14632635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DCF-6F3E-4CBC-99C4-F8B2F98282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1E02-81A3-4AD2-9A06-49DE14632635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DCF-6F3E-4CBC-99C4-F8B2F98282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1E02-81A3-4AD2-9A06-49DE14632635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DCF-6F3E-4CBC-99C4-F8B2F98282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1E02-81A3-4AD2-9A06-49DE14632635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DCF-6F3E-4CBC-99C4-F8B2F98282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1E02-81A3-4AD2-9A06-49DE14632635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3DCF-6F3E-4CBC-99C4-F8B2F982829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F1E02-81A3-4AD2-9A06-49DE14632635}" type="datetimeFigureOut">
              <a:rPr lang="pl-PL" smtClean="0"/>
              <a:pPr/>
              <a:t>2013-03-13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33DCF-6F3E-4CBC-99C4-F8B2F982829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osw.edunet.tarnow.pl/res/SZS_0SOSW/sosw_zdj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SOSW </a:t>
            </a:r>
            <a:br>
              <a:rPr lang="pl-PL" dirty="0" smtClean="0"/>
            </a:br>
            <a:r>
              <a:rPr lang="pl-PL" dirty="0" smtClean="0"/>
              <a:t>im. Eugenii Gierat</a:t>
            </a:r>
            <a:br>
              <a:rPr lang="pl-PL" dirty="0" smtClean="0"/>
            </a:br>
            <a:r>
              <a:rPr lang="pl-PL" dirty="0" smtClean="0"/>
              <a:t>w Tarnowie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1" name="Picture 3" descr="C:\Users\Admin\Documents\gierat\P11208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573" y="1600200"/>
            <a:ext cx="2545854" cy="4525963"/>
          </a:xfrm>
          <a:prstGeom prst="rect">
            <a:avLst/>
          </a:prstGeom>
          <a:noFill/>
        </p:spPr>
      </p:pic>
      <p:pic>
        <p:nvPicPr>
          <p:cNvPr id="2052" name="Picture 4" descr="C:\Users\Admin\Documents\gierat\P11208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/>
              <a:t>Przed Świętem zmarłych uczniowie składają kwiaty </a:t>
            </a: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i </a:t>
            </a:r>
            <a:r>
              <a:rPr lang="pl-PL" sz="3100" dirty="0"/>
              <a:t>zapalają znicze na grobie Eugenii Gierat na Starym Cmentarzu w Tarnowie. </a:t>
            </a:r>
            <a:r>
              <a:rPr lang="pl-PL" sz="3600" dirty="0"/>
              <a:t/>
            </a:r>
            <a:br>
              <a:rPr lang="pl-PL" sz="3600" dirty="0"/>
            </a:br>
            <a:endParaRPr lang="pl-PL" sz="3600" dirty="0"/>
          </a:p>
        </p:txBody>
      </p:sp>
      <p:pic>
        <p:nvPicPr>
          <p:cNvPr id="25602" name="Picture 2" descr="G:\P1110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6626" name="Picture 2" descr="G:\P11107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pic>
        <p:nvPicPr>
          <p:cNvPr id="26627" name="Picture 3" descr="G:\P11107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573" y="1600200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400600"/>
          </a:xfrm>
        </p:spPr>
        <p:txBody>
          <a:bodyPr>
            <a:normAutofit/>
          </a:bodyPr>
          <a:lstStyle/>
          <a:p>
            <a:r>
              <a:rPr lang="pl-PL" sz="3600" dirty="0"/>
              <a:t>Rokrocznie  organizowany jest w Ośrodku konkurs plastyczny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„Portret </a:t>
            </a:r>
            <a:r>
              <a:rPr lang="pl-PL" sz="3600" dirty="0"/>
              <a:t>naszej P</a:t>
            </a:r>
            <a:r>
              <a:rPr lang="pl-PL" sz="3600" dirty="0" smtClean="0"/>
              <a:t>atronki</a:t>
            </a:r>
            <a:r>
              <a:rPr lang="pl-PL" sz="3600" dirty="0"/>
              <a:t>”. Prace wykonywane są różnymi technikami plastycznymi i z wykorzystaniem różnorodnych materiałów. 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b="1" dirty="0"/>
              <a:t> 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896963"/>
          </a:xfrm>
        </p:spPr>
        <p:txBody>
          <a:bodyPr/>
          <a:lstStyle/>
          <a:p>
            <a:pPr lvl="8"/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Gieratowa zdjęcia\marzec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9698" name="Picture 2" descr="G:\Gieratowa zdjęcia\marzec 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pic>
        <p:nvPicPr>
          <p:cNvPr id="29699" name="Picture 3" descr="G:\Gieratowa zdjęcia\marzec 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573" y="1600200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22" name="Picture 2" descr="G:\Gieratowa zdjęcia\marzec 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pic>
        <p:nvPicPr>
          <p:cNvPr id="30723" name="Picture 3" descr="G:\Gieratowa zdjęcia\marzec 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573" y="1600200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3794" name="Picture 2" descr="G:\Gieratowa zdjęcia\marzec 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pic>
        <p:nvPicPr>
          <p:cNvPr id="33795" name="Picture 3" descr="G:\Gieratowa zdjęcia\marzec 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573" y="1600200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pl-PL" sz="2700" dirty="0"/>
              <a:t>Na terenie szkoły urządzono Kącik Pamięci poświęcony Patronce. Znalazły się w nim pamiątki w postaci dokumentów, kronik, świadectw, dyplomów, zdjęć. Eksponaty zostały przekazane przez rodzinę i współpracowników Pani Gierat </a:t>
            </a:r>
            <a:r>
              <a:rPr lang="pl-PL" sz="2800" b="1" dirty="0" smtClean="0"/>
              <a:t>. 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31746" name="Picture 2" descr="G:\Gieratowa zdjęcia\Nowy folder\gieratowa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2770" name="Picture 2" descr="G:\Gieratowa zdjęcia\Nowy folder\gieratowa 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573" y="1600200"/>
            <a:ext cx="2545854" cy="4525963"/>
          </a:xfrm>
          <a:prstGeom prst="rect">
            <a:avLst/>
          </a:prstGeom>
          <a:noFill/>
        </p:spPr>
      </p:pic>
      <p:pic>
        <p:nvPicPr>
          <p:cNvPr id="32771" name="Picture 3" descr="G:\Gieratowa zdjęcia\Nowy folder\gieratowa 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573" y="1600200"/>
            <a:ext cx="2545854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2" descr="gieratowa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7306">
            <a:off x="6227763" y="404813"/>
            <a:ext cx="2462212" cy="3455987"/>
          </a:xfrm>
          <a:prstGeom prst="rect">
            <a:avLst/>
          </a:prstGeom>
          <a:noFill/>
        </p:spPr>
      </p:pic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827088" y="476250"/>
            <a:ext cx="612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pl-PL"/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-180975" y="333375"/>
            <a:ext cx="5976938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400" b="1">
                <a:latin typeface="Book Antiqua" pitchFamily="18" charset="0"/>
              </a:rPr>
              <a:t>„Patron mojej szkoły patriotą</a:t>
            </a:r>
            <a:r>
              <a:rPr lang="pl-PL" sz="2400">
                <a:latin typeface="Book Antiqua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sz="2400" b="1">
                <a:latin typeface="Book Antiqua" pitchFamily="18" charset="0"/>
              </a:rPr>
              <a:t>- portret życiem pisany”,</a:t>
            </a:r>
            <a:r>
              <a:rPr lang="pl-PL"/>
              <a:t> </a:t>
            </a:r>
          </a:p>
          <a:p>
            <a:pPr eaLnBrk="1" hangingPunct="1">
              <a:spcBef>
                <a:spcPct val="50000"/>
              </a:spcBef>
            </a:pPr>
            <a:endParaRPr lang="pl-PL"/>
          </a:p>
        </p:txBody>
      </p: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539750" y="1557338"/>
            <a:ext cx="57610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400">
                <a:latin typeface="Book Antiqua" pitchFamily="18" charset="0"/>
              </a:rPr>
              <a:t>Patriota</a:t>
            </a:r>
            <a:r>
              <a:rPr lang="pl-PL" sz="2000">
                <a:latin typeface="Book Antiqua" pitchFamily="18" charset="0"/>
              </a:rPr>
              <a:t> − trudne słowo, ale dużo znaczy            i dlatego bardzo ważne jest, aby było prawidłowo interpretowane.</a:t>
            </a:r>
          </a:p>
        </p:txBody>
      </p:sp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250825" y="2781300"/>
            <a:ext cx="60499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400">
                <a:latin typeface="Times New Roman" pitchFamily="18" charset="0"/>
              </a:rPr>
              <a:t>	Można oddać swoje życie za kraj, naród, za drugiego człowieka - raz jeden…                                                  i zostać w pamięci innych patriotą.                                             Ale można też życie swoje poświęcać innym…                        minuta po minucie…,                                                                                                                                dzień po dniu…,                                                                                  rok po roku…,                                                                                 sumiennie wykonywać swoje obowiązki            i w ten sposób                                             dawać świadectwo patriotyzmowi.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9512" y="1477814"/>
            <a:ext cx="878497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Uczniowie gimnazjum i szkoły zawodowej wzięli udział w konkursie literackim „Eugenia Gierat – wzór człowieka i nauczyciela”. Konkursowe  prace wyróżniało indywidualne podejście do tematu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różnorodność form literackich. Poniżej prezentujemy wiersz napisany przez wychowanków pod kierunkiem Pana Władysława Pisa. 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dirty="0" smtClean="0"/>
              <a:t>„Pamięci naszej Patronki”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/>
              <a:t/>
            </a:r>
            <a:br>
              <a:rPr lang="pl-PL" sz="1600" b="1" dirty="0"/>
            </a:br>
            <a:r>
              <a:rPr lang="pl-PL" sz="1600" b="1" dirty="0" smtClean="0"/>
              <a:t/>
            </a:r>
            <a:br>
              <a:rPr lang="pl-PL" sz="1600" b="1" dirty="0" smtClean="0"/>
            </a:br>
            <a:endParaRPr lang="pl-PL" sz="1600" b="1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9552" y="665792"/>
            <a:ext cx="860444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Jak wielkiego serca trzeba i wytrwania,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aby ponieść trudy wielkiego zmagania,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żeby takim jak my, wznieść dom, gdzie zagości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wielka radość i spokój, jak w twierdzy miłości.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Niejeden mocniejszy padłby powalony!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Tyś wszystko przetrwała – duch niezwyciężony.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Jak najlepsza matka drogi przecierałaś,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do lepszego jutra nas przysposabiałaś.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My sprawni inaczej Tobie zawdzięczamy,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że Twoje idee burz wiele przetrwały.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Gdyż Tobie los takich jak my nie był obcy,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bo dla takich byłaś balsamem kojącym.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899592" y="1307384"/>
            <a:ext cx="824440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Ty zasiałaś ziarno, które rok w rok wschodzi.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Masz swoich następców: to starsi i młodzi.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Nasi wychowawcy serca swe nam dają,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rodzinną miłością chętnie otaczają.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Dzisiaj jak przed laty, Twa idea żyje,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 u nas nieważne dziecko które, czyje.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Że to zaczęłaś i cześć Ci i chwała,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 pamięć o Tobie wciąż w nas będzie trwała.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1412776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/>
              <a:t>W ramach realizowanego programu edukacji regionalnej „Tarnów – moje miasto” uczniowie zapoznawali się z sylwetkami wybitnych tarnowian, w tym Eugenii Gierat. Młodzież odwiedziła miejsca na terenie miasta związane z pobytem i działalnością Patronki (poprzednie lokalizacje </a:t>
            </a:r>
            <a:r>
              <a:rPr lang="pl-PL" sz="3200" dirty="0" smtClean="0"/>
              <a:t>Szkoły Specjalnej</a:t>
            </a:r>
            <a:r>
              <a:rPr lang="pl-PL" sz="3200" dirty="0"/>
              <a:t>, dom rodzinny, cmentarz).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Pierwszy i obecny budynek szkoły</a:t>
            </a:r>
            <a:endParaRPr lang="pl-PL" sz="3200" dirty="0"/>
          </a:p>
        </p:txBody>
      </p:sp>
      <p:pic>
        <p:nvPicPr>
          <p:cNvPr id="5122" name="Picture 2" descr="C:\Users\Admin\Documents\gierat\P1120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455126" cy="2506009"/>
          </a:xfrm>
          <a:prstGeom prst="rect">
            <a:avLst/>
          </a:prstGeom>
          <a:noFill/>
        </p:spPr>
      </p:pic>
      <p:pic>
        <p:nvPicPr>
          <p:cNvPr id="5" name="Obraz 4" descr="Foto szkoły">
            <a:hlinkClick r:id="rId3" tooltip="SOSW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149080"/>
            <a:ext cx="38385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Specjalny Ośrodek Szkolno – Wychowawczy</a:t>
            </a:r>
            <a:br>
              <a:rPr lang="pl-PL" sz="3200" dirty="0" smtClean="0"/>
            </a:br>
            <a:r>
              <a:rPr lang="pl-PL" sz="3200" dirty="0" smtClean="0"/>
              <a:t>im. Eugenii Gierat w Tarnowie</a:t>
            </a:r>
            <a:br>
              <a:rPr lang="pl-PL" sz="3200" dirty="0" smtClean="0"/>
            </a:br>
            <a:r>
              <a:rPr lang="pl-PL" sz="3200" dirty="0" smtClean="0"/>
              <a:t>ul. Romanowicza 9</a:t>
            </a:r>
            <a:br>
              <a:rPr lang="pl-PL" sz="3200" dirty="0" smtClean="0"/>
            </a:br>
            <a:r>
              <a:rPr lang="pl-PL" sz="3200" dirty="0"/>
              <a:t/>
            </a:r>
            <a:br>
              <a:rPr lang="pl-PL" sz="3200" dirty="0"/>
            </a:br>
            <a:r>
              <a:rPr lang="pl-PL" sz="3200" dirty="0" smtClean="0"/>
              <a:t> Barbara Bochenek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Jacek Bochenek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 Małgorzata </a:t>
            </a:r>
            <a:r>
              <a:rPr lang="pl-PL" sz="3200" dirty="0" err="1" smtClean="0"/>
              <a:t>Smelcerz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166464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22 listopada 1996 roku Ośrodek Szkolno – Wychowawczy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w </a:t>
            </a:r>
            <a:r>
              <a:rPr lang="pl-PL" sz="2400" dirty="0"/>
              <a:t>Tarnowie otrzymał imię Eugenii Gierat. Uroczystości przewodniczył ówczesny Kurator Oświaty Pan Jan </a:t>
            </a:r>
            <a:r>
              <a:rPr lang="pl-PL" sz="2400" dirty="0" smtClean="0"/>
              <a:t>Hebda.</a:t>
            </a:r>
            <a:endParaRPr lang="pl-PL" sz="2400" dirty="0"/>
          </a:p>
        </p:txBody>
      </p:sp>
      <p:pic>
        <p:nvPicPr>
          <p:cNvPr id="20482" name="Picture 2" descr="G:\Gieratowa zdjęcia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143" y="1600200"/>
            <a:ext cx="6627714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 smtClean="0"/>
              <a:t>Równocześnie </a:t>
            </a:r>
            <a:r>
              <a:rPr lang="pl-PL" sz="2400" dirty="0"/>
              <a:t>odsłonięto tablicę </a:t>
            </a:r>
            <a:r>
              <a:rPr lang="pl-PL" sz="2400" dirty="0" smtClean="0"/>
              <a:t>pamiątkową </a:t>
            </a:r>
            <a:r>
              <a:rPr lang="pl-PL" sz="2400" dirty="0"/>
              <a:t>z wizerunkiem Patronki. Dokonała tego córka Pani Gierat – Pani Krystyna Dul razem z </a:t>
            </a:r>
            <a:r>
              <a:rPr lang="pl-PL" sz="2400" dirty="0" smtClean="0"/>
              <a:t>Panem Janem Hebdą.</a:t>
            </a:r>
            <a:endParaRPr lang="pl-PL" sz="2400" dirty="0"/>
          </a:p>
        </p:txBody>
      </p:sp>
      <p:pic>
        <p:nvPicPr>
          <p:cNvPr id="21506" name="Picture 2" descr="G:\Gieratowa zdjęcia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096" y="1600200"/>
            <a:ext cx="3067808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/>
              <a:t>Uroczystą </a:t>
            </a:r>
            <a:r>
              <a:rPr lang="pl-PL" sz="2400" dirty="0" smtClean="0"/>
              <a:t>akademię </a:t>
            </a:r>
            <a:r>
              <a:rPr lang="pl-PL" sz="2400" dirty="0"/>
              <a:t>z okazji jubileuszu 50 </a:t>
            </a:r>
            <a:r>
              <a:rPr lang="pl-PL" sz="2400" dirty="0" err="1"/>
              <a:t>lecia</a:t>
            </a:r>
            <a:r>
              <a:rPr lang="pl-PL" sz="2400" dirty="0"/>
              <a:t> istnienia Szkoły Specjalnej w Tarnowie i nadania imienia przygotowali </a:t>
            </a:r>
            <a:r>
              <a:rPr lang="pl-PL" sz="2400" dirty="0" smtClean="0"/>
              <a:t>nauczyciele</a:t>
            </a:r>
            <a:br>
              <a:rPr lang="pl-PL" sz="2400" dirty="0" smtClean="0"/>
            </a:br>
            <a:r>
              <a:rPr lang="pl-PL" sz="2400" dirty="0" smtClean="0"/>
              <a:t> </a:t>
            </a:r>
            <a:r>
              <a:rPr lang="pl-PL" sz="2400" dirty="0"/>
              <a:t>i młodzież Ośrodka</a:t>
            </a:r>
            <a:r>
              <a:rPr lang="pl-PL" sz="2400" b="1" dirty="0"/>
              <a:t>.</a:t>
            </a:r>
            <a:endParaRPr lang="pl-PL" sz="2400" dirty="0"/>
          </a:p>
        </p:txBody>
      </p:sp>
      <p:pic>
        <p:nvPicPr>
          <p:cNvPr id="22530" name="Picture 2" descr="G:\Gieratowa zdjęcia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9323" y="1600200"/>
            <a:ext cx="6645354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pl-PL" sz="3600" dirty="0"/>
              <a:t>Zgodnie z planem wychowawczym szkoły uczniowie poznają biografię i dokonania Pani Eugenii Gierat. Zajęcia wzbogacane są materiałami archiwalnymi w postaci pamiątek – zdjęć, dokumentów związanych z życiem osobistym i zawodowym. Charyzmatyczna osobowość patronki  ukazywana jest jako wzór moralno – patriotycznej postawy.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MATERIAŁY ARCHIWALNE</a:t>
            </a:r>
            <a:endParaRPr lang="pl-PL" sz="3600" dirty="0"/>
          </a:p>
        </p:txBody>
      </p:sp>
      <p:pic>
        <p:nvPicPr>
          <p:cNvPr id="23554" name="Picture 2" descr="G:\Gieratowa zdjęcia\Nowy folder\gieratowa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2545854" cy="4525963"/>
          </a:xfrm>
          <a:prstGeom prst="rect">
            <a:avLst/>
          </a:prstGeom>
          <a:noFill/>
        </p:spPr>
      </p:pic>
      <p:pic>
        <p:nvPicPr>
          <p:cNvPr id="23557" name="Picture 5" descr="G:\Gieratowa zdjęcia\Nowy folder\gieratowa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3857625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G:\Gieratowa zdjęcia\Nowy folder\gieratowa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100392" cy="455647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12_PANA\P1120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0400" y="-228600"/>
            <a:ext cx="130048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168</TotalTime>
  <Words>325</Words>
  <Application>Microsoft Office PowerPoint</Application>
  <PresentationFormat>Pokaz na ekranie (4:3)</PresentationFormat>
  <Paragraphs>45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SOSW  im. Eugenii Gierat w Tarnowie</vt:lpstr>
      <vt:lpstr>Slajd 2</vt:lpstr>
      <vt:lpstr>22 listopada 1996 roku Ośrodek Szkolno – Wychowawczy  w Tarnowie otrzymał imię Eugenii Gierat. Uroczystości przewodniczył ówczesny Kurator Oświaty Pan Jan Hebda.</vt:lpstr>
      <vt:lpstr>Równocześnie odsłonięto tablicę pamiątkową z wizerunkiem Patronki. Dokonała tego córka Pani Gierat – Pani Krystyna Dul razem z Panem Janem Hebdą.</vt:lpstr>
      <vt:lpstr>Uroczystą akademię z okazji jubileuszu 50 lecia istnienia Szkoły Specjalnej w Tarnowie i nadania imienia przygotowali nauczyciele  i młodzież Ośrodka.</vt:lpstr>
      <vt:lpstr>Zgodnie z planem wychowawczym szkoły uczniowie poznają biografię i dokonania Pani Eugenii Gierat. Zajęcia wzbogacane są materiałami archiwalnymi w postaci pamiątek – zdjęć, dokumentów związanych z życiem osobistym i zawodowym. Charyzmatyczna osobowość patronki  ukazywana jest jako wzór moralno – patriotycznej postawy. </vt:lpstr>
      <vt:lpstr>MATERIAŁY ARCHIWALNE</vt:lpstr>
      <vt:lpstr>Slajd 8</vt:lpstr>
      <vt:lpstr>Slajd 9</vt:lpstr>
      <vt:lpstr>Slajd 10</vt:lpstr>
      <vt:lpstr>Przed Świętem zmarłych uczniowie składają kwiaty  i zapalają znicze na grobie Eugenii Gierat na Starym Cmentarzu w Tarnowie.  </vt:lpstr>
      <vt:lpstr>Slajd 12</vt:lpstr>
      <vt:lpstr>Rokrocznie  organizowany jest w Ośrodku konkurs plastyczny  „Portret naszej Patronki”. Prace wykonywane są różnymi technikami plastycznymi i z wykorzystaniem różnorodnych materiałów.    </vt:lpstr>
      <vt:lpstr>Slajd 14</vt:lpstr>
      <vt:lpstr>Slajd 15</vt:lpstr>
      <vt:lpstr>Slajd 16</vt:lpstr>
      <vt:lpstr>Slajd 17</vt:lpstr>
      <vt:lpstr>Na terenie szkoły urządzono Kącik Pamięci poświęcony Patronce. Znalazły się w nim pamiątki w postaci dokumentów, kronik, świadectw, dyplomów, zdjęć. Eksponaty zostały przekazane przez rodzinę i współpracowników Pani Gierat .  </vt:lpstr>
      <vt:lpstr>Slajd 19</vt:lpstr>
      <vt:lpstr>Slajd 20</vt:lpstr>
      <vt:lpstr>„Pamięci naszej Patronki”   </vt:lpstr>
      <vt:lpstr>Slajd 22</vt:lpstr>
      <vt:lpstr>Slajd 23</vt:lpstr>
      <vt:lpstr>Pierwszy i obecny budynek szkoły</vt:lpstr>
      <vt:lpstr>Specjalny Ośrodek Szkolno – Wychowawczy im. Eugenii Gierat w Tarnowie ul. Romanowicza 9   Barbara Bochenek Jacek Bochenek  Małgorzata Smelcerz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SOSW  im. Eugenii Gierat w Tarnowie</dc:title>
  <dc:creator>Admin</dc:creator>
  <cp:lastModifiedBy>Lesiecki</cp:lastModifiedBy>
  <cp:revision>22</cp:revision>
  <dcterms:created xsi:type="dcterms:W3CDTF">2012-03-14T16:23:25Z</dcterms:created>
  <dcterms:modified xsi:type="dcterms:W3CDTF">2013-03-13T16:17:34Z</dcterms:modified>
</cp:coreProperties>
</file>